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60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908" y="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251200" y="1559908"/>
            <a:ext cx="3611126" cy="6658403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711201"/>
            <a:ext cx="4616035" cy="4165601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5125157"/>
            <a:ext cx="3715688" cy="2551288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66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00050" y="711200"/>
            <a:ext cx="6057900" cy="4165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1502" y="5125156"/>
            <a:ext cx="5460999" cy="6096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24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11200"/>
            <a:ext cx="6057900" cy="3860800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5486400"/>
            <a:ext cx="4787664" cy="2540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466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11200"/>
            <a:ext cx="5144840" cy="3860800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4572000"/>
            <a:ext cx="4801850" cy="64346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5734760"/>
            <a:ext cx="4786771" cy="229164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1451" y="947499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69146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6556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572000"/>
            <a:ext cx="4786771" cy="22632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843974"/>
            <a:ext cx="4787664" cy="118242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9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11200"/>
            <a:ext cx="5144840" cy="3860800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181600"/>
            <a:ext cx="4786771" cy="139982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604000"/>
            <a:ext cx="478677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1451" y="947499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69146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5052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11200"/>
            <a:ext cx="5644244" cy="3860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238045"/>
            <a:ext cx="4786771" cy="1117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355648"/>
            <a:ext cx="4786770" cy="167075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142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711201"/>
            <a:ext cx="4916150" cy="502356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194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4804" y="711200"/>
            <a:ext cx="1533146" cy="5892800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711200"/>
            <a:ext cx="4387509" cy="73152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69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711200"/>
            <a:ext cx="4916150" cy="5023560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92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641599"/>
            <a:ext cx="4801851" cy="3093156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5983112"/>
            <a:ext cx="4801850" cy="2043289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5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00051" y="711201"/>
            <a:ext cx="2962475" cy="5023556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496771" y="711200"/>
            <a:ext cx="2961179" cy="5012267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02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1" y="711200"/>
            <a:ext cx="2787650" cy="812800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1524001"/>
            <a:ext cx="2959100" cy="4210756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263" y="755651"/>
            <a:ext cx="2823038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6772" y="1524000"/>
            <a:ext cx="2967529" cy="4199467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24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0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38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711200"/>
            <a:ext cx="2400300" cy="2032000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711200"/>
            <a:ext cx="3329066" cy="73152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0" y="2946403"/>
            <a:ext cx="2400300" cy="278835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0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1930400"/>
            <a:ext cx="2672444" cy="1524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1500" y="1219200"/>
            <a:ext cx="2460731" cy="64008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021" y="3657600"/>
            <a:ext cx="2673167" cy="2777067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50" y="8229601"/>
            <a:ext cx="4358793" cy="48683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43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03006" y="5192890"/>
            <a:ext cx="1852842" cy="3544711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711201"/>
            <a:ext cx="4916150" cy="5023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684" y="8229605"/>
            <a:ext cx="900347" cy="486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4E27BEA-E482-4612-8F63-336F96E4402C}" type="datetimeFigureOut">
              <a:rPr kumimoji="1" lang="ja-JP" altLang="en-US" smtClean="0"/>
              <a:t>2017/5/30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8229601"/>
            <a:ext cx="4358793" cy="486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820" y="7437972"/>
            <a:ext cx="642680" cy="893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B4DC237-A7F5-4C9A-A7DA-31D707D4FD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1547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3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2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01368" y="107504"/>
            <a:ext cx="584967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dirty="0" smtClean="0">
                <a:ln w="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SR</a:t>
            </a:r>
            <a:r>
              <a:rPr lang="ja-JP" altLang="en-US" sz="5400" dirty="0">
                <a:ln w="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ロック</a:t>
            </a:r>
            <a:r>
              <a:rPr lang="ja-JP" altLang="en-US" sz="5400" dirty="0" smtClean="0">
                <a:ln w="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の日祭り</a:t>
            </a:r>
            <a:endParaRPr lang="ja-JP" altLang="en-US" sz="5400" b="0" cap="none" spc="0" dirty="0">
              <a:ln w="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26337" y="1547664"/>
            <a:ext cx="5724709" cy="74789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/>
            <a:endParaRPr lang="en-US" altLang="ja-JP" sz="4800" b="1" dirty="0" smtClean="0">
              <a:ln/>
              <a:solidFill>
                <a:srgbClr val="7030A0"/>
              </a:solidFill>
            </a:endParaRPr>
          </a:p>
          <a:p>
            <a:pPr algn="r"/>
            <a:r>
              <a:rPr lang="ja-JP" altLang="en-US" sz="4000" b="1" dirty="0" smtClean="0">
                <a:ln/>
                <a:solidFill>
                  <a:srgbClr val="7030A0"/>
                </a:solidFill>
              </a:rPr>
              <a:t>ロックンロール！</a:t>
            </a:r>
            <a:r>
              <a:rPr lang="ja-JP" altLang="en-US" sz="4000" b="1" dirty="0" smtClean="0">
                <a:ln/>
                <a:solidFill>
                  <a:srgbClr val="7030A0"/>
                </a:solidFill>
              </a:rPr>
              <a:t>！</a:t>
            </a:r>
            <a:endParaRPr lang="en-US" altLang="ja-JP" sz="4000" b="1" dirty="0" smtClean="0">
              <a:ln/>
              <a:solidFill>
                <a:schemeClr val="bg1"/>
              </a:solidFill>
            </a:endParaRPr>
          </a:p>
          <a:p>
            <a:pPr algn="ctr"/>
            <a:r>
              <a:rPr lang="en-US" altLang="ja-JP" sz="3600" b="1" dirty="0" smtClean="0">
                <a:ln/>
                <a:solidFill>
                  <a:schemeClr val="bg1"/>
                </a:solidFill>
              </a:rPr>
              <a:t>GO!GO</a:t>
            </a:r>
            <a:r>
              <a:rPr lang="ja-JP" altLang="en-US" sz="3600" b="1" dirty="0" smtClean="0">
                <a:ln/>
                <a:solidFill>
                  <a:schemeClr val="bg1"/>
                </a:solidFill>
              </a:rPr>
              <a:t>！</a:t>
            </a:r>
            <a:endParaRPr lang="en-US" altLang="ja-JP" sz="3600" b="1" dirty="0">
              <a:ln/>
              <a:solidFill>
                <a:schemeClr val="bg1"/>
              </a:solidFill>
            </a:endParaRPr>
          </a:p>
          <a:p>
            <a:pPr algn="ctr"/>
            <a:r>
              <a:rPr lang="ja-JP" altLang="en-US" sz="4000" b="1" dirty="0" smtClean="0">
                <a:ln/>
              </a:rPr>
              <a:t>皆で</a:t>
            </a:r>
            <a:r>
              <a:rPr lang="ja-JP" altLang="en-US" sz="4000" b="1" dirty="0" smtClean="0">
                <a:ln/>
              </a:rPr>
              <a:t>盛り上がるぞ～～</a:t>
            </a:r>
            <a:endParaRPr lang="en-US" altLang="ja-JP" sz="4000" b="1" dirty="0" smtClean="0">
              <a:ln/>
            </a:endParaRPr>
          </a:p>
          <a:p>
            <a:pPr algn="ctr"/>
            <a:endParaRPr lang="en-US" altLang="ja-JP" sz="1200" b="1" dirty="0" smtClean="0">
              <a:ln/>
            </a:endParaRPr>
          </a:p>
          <a:p>
            <a:pPr algn="ctr"/>
            <a:r>
              <a:rPr lang="ja-JP" altLang="en-US" sz="2800" b="1" dirty="0" smtClean="0">
                <a:ln/>
                <a:solidFill>
                  <a:srgbClr val="FF0000"/>
                </a:solidFill>
              </a:rPr>
              <a:t>＊</a:t>
            </a:r>
            <a:r>
              <a:rPr lang="ja-JP" altLang="en-US" sz="2800" b="1" dirty="0" smtClean="0">
                <a:ln/>
                <a:solidFill>
                  <a:srgbClr val="FF0000"/>
                </a:solidFill>
              </a:rPr>
              <a:t>サービスタイム中ゲーム開始！</a:t>
            </a:r>
            <a:endParaRPr lang="en-US" altLang="ja-JP" sz="2800" b="1" dirty="0" smtClean="0">
              <a:ln/>
              <a:solidFill>
                <a:srgbClr val="FF0000"/>
              </a:solidFill>
            </a:endParaRPr>
          </a:p>
          <a:p>
            <a:pPr algn="ctr"/>
            <a:r>
              <a:rPr lang="ja-JP" altLang="en-US" sz="2800" b="1" dirty="0">
                <a:ln/>
                <a:solidFill>
                  <a:srgbClr val="FF0000"/>
                </a:solidFill>
              </a:rPr>
              <a:t>ランダム</a:t>
            </a:r>
            <a:r>
              <a:rPr lang="ja-JP" altLang="en-US" sz="2800" b="1" dirty="0" smtClean="0">
                <a:ln/>
                <a:solidFill>
                  <a:srgbClr val="FF0000"/>
                </a:solidFill>
              </a:rPr>
              <a:t>に１日３回行います。</a:t>
            </a:r>
            <a:endParaRPr lang="en-US" altLang="ja-JP" sz="2800" b="1" dirty="0" smtClean="0">
              <a:ln/>
              <a:solidFill>
                <a:srgbClr val="FF0000"/>
              </a:solidFill>
            </a:endParaRPr>
          </a:p>
          <a:p>
            <a:pPr algn="ctr"/>
            <a:r>
              <a:rPr lang="ja-JP" altLang="en-US" sz="2800" b="1" dirty="0" smtClean="0">
                <a:ln/>
                <a:solidFill>
                  <a:srgbClr val="FF0000"/>
                </a:solidFill>
              </a:rPr>
              <a:t>お</a:t>
            </a:r>
            <a:r>
              <a:rPr lang="ja-JP" altLang="en-US" sz="2800" b="1" dirty="0">
                <a:ln/>
                <a:solidFill>
                  <a:srgbClr val="FF0000"/>
                </a:solidFill>
              </a:rPr>
              <a:t>楽</a:t>
            </a:r>
            <a:r>
              <a:rPr lang="ja-JP" altLang="en-US" sz="2800" b="1" dirty="0" smtClean="0">
                <a:ln/>
                <a:solidFill>
                  <a:srgbClr val="FF0000"/>
                </a:solidFill>
              </a:rPr>
              <a:t>しみに～～＾＾／</a:t>
            </a:r>
            <a:endParaRPr lang="en-US" altLang="ja-JP" sz="2800" b="1" dirty="0" smtClean="0">
              <a:ln/>
              <a:solidFill>
                <a:srgbClr val="FF0000"/>
              </a:solidFill>
            </a:endParaRPr>
          </a:p>
          <a:p>
            <a:pPr algn="ctr"/>
            <a:endParaRPr lang="en-US" altLang="ja-JP" sz="2800" b="1" dirty="0">
              <a:ln/>
              <a:solidFill>
                <a:srgbClr val="FF0000"/>
              </a:solidFill>
            </a:endParaRPr>
          </a:p>
          <a:p>
            <a:pPr algn="ctr"/>
            <a:r>
              <a:rPr lang="ja-JP" altLang="en-US" sz="2800" b="1" dirty="0" smtClean="0">
                <a:ln/>
                <a:solidFill>
                  <a:schemeClr val="tx1">
                    <a:lumMod val="95000"/>
                  </a:schemeClr>
                </a:solidFill>
              </a:rPr>
              <a:t>映像で楽しみながら</a:t>
            </a:r>
            <a:endParaRPr lang="en-US" altLang="ja-JP" sz="2800" b="1" dirty="0" smtClean="0">
              <a:ln/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ja-JP" altLang="en-US" sz="2800" b="1" dirty="0" smtClean="0">
                <a:ln/>
                <a:solidFill>
                  <a:schemeClr val="tx1">
                    <a:lumMod val="95000"/>
                  </a:schemeClr>
                </a:solidFill>
              </a:rPr>
              <a:t>ロックンロールの音楽が</a:t>
            </a:r>
            <a:endParaRPr lang="en-US" altLang="ja-JP" sz="2800" b="1" dirty="0" smtClean="0">
              <a:ln/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ja-JP" altLang="en-US" sz="2800" b="1" dirty="0" smtClean="0">
                <a:ln/>
                <a:solidFill>
                  <a:schemeClr val="tx1">
                    <a:lumMod val="95000"/>
                  </a:schemeClr>
                </a:solidFill>
              </a:rPr>
              <a:t>鳴り響きます！</a:t>
            </a:r>
            <a:endParaRPr lang="en-US" altLang="ja-JP" sz="2800" b="1" dirty="0" smtClean="0">
              <a:ln/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ja-JP" altLang="en-US" sz="2800" b="1" dirty="0" smtClean="0">
                <a:ln/>
                <a:solidFill>
                  <a:schemeClr val="tx1">
                    <a:lumMod val="95000"/>
                  </a:schemeClr>
                </a:solidFill>
              </a:rPr>
              <a:t>ロック好き</a:t>
            </a:r>
            <a:r>
              <a:rPr lang="ja-JP" altLang="en-US" sz="2800" b="1" dirty="0" smtClean="0">
                <a:ln/>
                <a:solidFill>
                  <a:schemeClr val="tx1">
                    <a:lumMod val="95000"/>
                  </a:schemeClr>
                </a:solidFill>
              </a:rPr>
              <a:t>集まれ～！！</a:t>
            </a:r>
            <a:endParaRPr lang="en-US" altLang="ja-JP" sz="2800" b="1" dirty="0" smtClean="0">
              <a:ln/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endParaRPr lang="en-US" altLang="ja-JP" sz="2800" b="1" dirty="0" smtClean="0">
              <a:ln/>
              <a:solidFill>
                <a:schemeClr val="bg1"/>
              </a:solidFill>
            </a:endParaRPr>
          </a:p>
          <a:p>
            <a:pPr algn="ctr"/>
            <a:endParaRPr lang="en-US" altLang="ja-JP" sz="2800" b="1" dirty="0">
              <a:ln/>
              <a:solidFill>
                <a:schemeClr val="bg1"/>
              </a:solidFill>
            </a:endParaRPr>
          </a:p>
          <a:p>
            <a:pPr algn="r"/>
            <a:r>
              <a:rPr lang="ja-JP" altLang="en-US" sz="2400" b="1" dirty="0" smtClean="0">
                <a:ln/>
                <a:solidFill>
                  <a:srgbClr val="FFFF00"/>
                </a:solidFill>
              </a:rPr>
              <a:t>　　　　　　＊</a:t>
            </a:r>
            <a:r>
              <a:rPr lang="ja-JP" altLang="en-US" sz="2400" b="1" dirty="0" smtClean="0">
                <a:ln/>
                <a:solidFill>
                  <a:srgbClr val="FFFF00"/>
                </a:solidFill>
              </a:rPr>
              <a:t>詳しくはスタッフまで！</a:t>
            </a:r>
            <a:endParaRPr lang="en-US" altLang="ja-JP" sz="2400" b="1" dirty="0" smtClean="0">
              <a:ln/>
              <a:solidFill>
                <a:srgbClr val="FFFF00"/>
              </a:solidFill>
            </a:endParaRPr>
          </a:p>
        </p:txBody>
      </p:sp>
      <p:sp>
        <p:nvSpPr>
          <p:cNvPr id="5" name="フレーム 4"/>
          <p:cNvSpPr/>
          <p:nvPr/>
        </p:nvSpPr>
        <p:spPr>
          <a:xfrm>
            <a:off x="-1" y="0"/>
            <a:ext cx="6858001" cy="9144000"/>
          </a:xfrm>
          <a:prstGeom prst="frame">
            <a:avLst>
              <a:gd name="adj1" fmla="val 126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 rot="20664468">
            <a:off x="111012" y="1279691"/>
            <a:ext cx="295465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６</a:t>
            </a:r>
            <a:r>
              <a:rPr lang="ja-JP" alt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月</a:t>
            </a:r>
            <a:r>
              <a:rPr lang="ja-JP" altLang="en-U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９</a:t>
            </a:r>
            <a:r>
              <a:rPr lang="ja-JP" alt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日</a:t>
            </a:r>
            <a:endParaRPr lang="ja-JP" alt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45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ス">
  <a:themeElements>
    <a:clrScheme name="紫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351</TotalTime>
  <Words>51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メイリオ</vt:lpstr>
      <vt:lpstr>Century Gothic</vt:lpstr>
      <vt:lpstr>Wingdings 3</vt:lpstr>
      <vt:lpstr>スライス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masaki</cp:lastModifiedBy>
  <cp:revision>29</cp:revision>
  <cp:lastPrinted>2017-05-30T07:54:09Z</cp:lastPrinted>
  <dcterms:created xsi:type="dcterms:W3CDTF">2016-07-14T13:52:31Z</dcterms:created>
  <dcterms:modified xsi:type="dcterms:W3CDTF">2017-05-30T07:57:43Z</dcterms:modified>
</cp:coreProperties>
</file>